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68A22-DE9D-4091-8CAB-E70A6C146956}" type="datetimeFigureOut">
              <a:rPr lang="nl-NL" smtClean="0"/>
              <a:t>8-4-2014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D922-AEDA-4750-8768-93A9470A04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8099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68A22-DE9D-4091-8CAB-E70A6C146956}" type="datetimeFigureOut">
              <a:rPr lang="nl-NL" smtClean="0"/>
              <a:t>8-4-2014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D922-AEDA-4750-8768-93A9470A04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6722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68A22-DE9D-4091-8CAB-E70A6C146956}" type="datetimeFigureOut">
              <a:rPr lang="nl-NL" smtClean="0"/>
              <a:t>8-4-2014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D922-AEDA-4750-8768-93A9470A04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2885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68A22-DE9D-4091-8CAB-E70A6C146956}" type="datetimeFigureOut">
              <a:rPr lang="nl-NL" smtClean="0"/>
              <a:t>8-4-2014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D922-AEDA-4750-8768-93A9470A04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8374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68A22-DE9D-4091-8CAB-E70A6C146956}" type="datetimeFigureOut">
              <a:rPr lang="nl-NL" smtClean="0"/>
              <a:t>8-4-2014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D922-AEDA-4750-8768-93A9470A04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9470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68A22-DE9D-4091-8CAB-E70A6C146956}" type="datetimeFigureOut">
              <a:rPr lang="nl-NL" smtClean="0"/>
              <a:t>8-4-2014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D922-AEDA-4750-8768-93A9470A04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600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68A22-DE9D-4091-8CAB-E70A6C146956}" type="datetimeFigureOut">
              <a:rPr lang="nl-NL" smtClean="0"/>
              <a:t>8-4-2014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D922-AEDA-4750-8768-93A9470A04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3648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68A22-DE9D-4091-8CAB-E70A6C146956}" type="datetimeFigureOut">
              <a:rPr lang="nl-NL" smtClean="0"/>
              <a:t>8-4-2014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D922-AEDA-4750-8768-93A9470A04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7817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68A22-DE9D-4091-8CAB-E70A6C146956}" type="datetimeFigureOut">
              <a:rPr lang="nl-NL" smtClean="0"/>
              <a:t>8-4-2014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D922-AEDA-4750-8768-93A9470A04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6876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68A22-DE9D-4091-8CAB-E70A6C146956}" type="datetimeFigureOut">
              <a:rPr lang="nl-NL" smtClean="0"/>
              <a:t>8-4-2014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D922-AEDA-4750-8768-93A9470A04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1650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68A22-DE9D-4091-8CAB-E70A6C146956}" type="datetimeFigureOut">
              <a:rPr lang="nl-NL" smtClean="0"/>
              <a:t>8-4-2014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D922-AEDA-4750-8768-93A9470A04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3854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68A22-DE9D-4091-8CAB-E70A6C146956}" type="datetimeFigureOut">
              <a:rPr lang="nl-NL" smtClean="0"/>
              <a:t>8-4-2014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0D922-AEDA-4750-8768-93A9470A04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9202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vvhaarsteeg.nl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203848" y="188640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Pupil van de week</a:t>
            </a:r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971600" y="980728"/>
            <a:ext cx="74168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Naam</a:t>
            </a:r>
            <a:r>
              <a:rPr lang="en-US" dirty="0" smtClean="0"/>
              <a:t>:</a:t>
            </a:r>
          </a:p>
          <a:p>
            <a:r>
              <a:rPr lang="en-US" dirty="0" smtClean="0"/>
              <a:t>Mini Team:</a:t>
            </a:r>
          </a:p>
          <a:p>
            <a:r>
              <a:rPr lang="en-US" dirty="0" err="1" smtClean="0"/>
              <a:t>Voetbald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</a:t>
            </a:r>
            <a:r>
              <a:rPr lang="en-US" dirty="0" err="1" smtClean="0"/>
              <a:t>vv</a:t>
            </a:r>
            <a:r>
              <a:rPr lang="en-US" dirty="0" smtClean="0"/>
              <a:t> </a:t>
            </a:r>
            <a:r>
              <a:rPr lang="en-US" dirty="0" err="1" smtClean="0"/>
              <a:t>Haarsteeg</a:t>
            </a:r>
            <a:r>
              <a:rPr lang="en-US" dirty="0" smtClean="0"/>
              <a:t> </a:t>
            </a:r>
            <a:r>
              <a:rPr lang="en-US" dirty="0" err="1" smtClean="0"/>
              <a:t>sinds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Favoriete</a:t>
            </a:r>
            <a:r>
              <a:rPr lang="en-US" dirty="0" smtClean="0"/>
              <a:t> </a:t>
            </a:r>
            <a:r>
              <a:rPr lang="en-US" dirty="0" err="1" smtClean="0"/>
              <a:t>voetbalclub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Favoriete</a:t>
            </a:r>
            <a:r>
              <a:rPr lang="en-US" dirty="0" smtClean="0"/>
              <a:t> </a:t>
            </a:r>
            <a:r>
              <a:rPr lang="en-US" dirty="0" err="1" smtClean="0"/>
              <a:t>voetbal</a:t>
            </a:r>
            <a:r>
              <a:rPr lang="en-US" dirty="0" smtClean="0"/>
              <a:t> </a:t>
            </a:r>
            <a:r>
              <a:rPr lang="en-US" dirty="0" err="1" smtClean="0"/>
              <a:t>speler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r>
              <a:rPr lang="en-US" dirty="0" err="1" smtClean="0"/>
              <a:t>Wat</a:t>
            </a:r>
            <a:r>
              <a:rPr lang="en-US" dirty="0" smtClean="0"/>
              <a:t> </a:t>
            </a:r>
            <a:r>
              <a:rPr lang="en-US" dirty="0" err="1" smtClean="0"/>
              <a:t>heb</a:t>
            </a:r>
            <a:r>
              <a:rPr lang="en-US" dirty="0" smtClean="0"/>
              <a:t> </a:t>
            </a:r>
            <a:r>
              <a:rPr lang="en-US" dirty="0" err="1" smtClean="0"/>
              <a:t>ik</a:t>
            </a:r>
            <a:r>
              <a:rPr lang="en-US" dirty="0" smtClean="0"/>
              <a:t> </a:t>
            </a:r>
            <a:r>
              <a:rPr lang="en-US" dirty="0" err="1" smtClean="0"/>
              <a:t>afgelopen</a:t>
            </a:r>
            <a:r>
              <a:rPr lang="en-US" dirty="0" smtClean="0"/>
              <a:t> week </a:t>
            </a:r>
            <a:r>
              <a:rPr lang="en-US" dirty="0" err="1" smtClean="0"/>
              <a:t>meegemaakt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de training van de Mini’s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1043608" y="2983065"/>
            <a:ext cx="6624736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7020272" y="836712"/>
            <a:ext cx="792088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tx2"/>
                </a:solidFill>
              </a:rPr>
              <a:t>Foto</a:t>
            </a:r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1043608" y="4437112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Ik</a:t>
            </a:r>
            <a:r>
              <a:rPr lang="en-US" dirty="0" smtClean="0"/>
              <a:t> </a:t>
            </a:r>
            <a:r>
              <a:rPr lang="en-US" dirty="0" err="1" smtClean="0"/>
              <a:t>vind</a:t>
            </a:r>
            <a:r>
              <a:rPr lang="en-US" dirty="0" smtClean="0"/>
              <a:t> </a:t>
            </a:r>
            <a:r>
              <a:rPr lang="en-US" dirty="0" err="1" smtClean="0"/>
              <a:t>voetballen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de Mini’s </a:t>
            </a:r>
            <a:r>
              <a:rPr lang="en-US" dirty="0" err="1" smtClean="0"/>
              <a:t>leuk</a:t>
            </a:r>
            <a:r>
              <a:rPr lang="en-US" dirty="0" smtClean="0"/>
              <a:t> </a:t>
            </a:r>
            <a:r>
              <a:rPr lang="en-US" dirty="0" err="1" smtClean="0"/>
              <a:t>omdat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1046560" y="4806444"/>
            <a:ext cx="6624736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nl-NL" dirty="0"/>
          </a:p>
        </p:txBody>
      </p:sp>
      <p:pic>
        <p:nvPicPr>
          <p:cNvPr id="10" name="Picture 2" descr="http://www.vvhaarsteeg.nl/img/VVH_top_logo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560" y="269940"/>
            <a:ext cx="576064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93882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43</Words>
  <Application>Microsoft Office PowerPoint</Application>
  <PresentationFormat>Diavoorstelling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Kantoorthema</vt:lpstr>
      <vt:lpstr>PowerPoint-presentatie</vt:lpstr>
    </vt:vector>
  </TitlesOfParts>
  <Company>Merck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Freddy van Bokhoven</dc:creator>
  <cp:lastModifiedBy>Freddy van Bokhoven</cp:lastModifiedBy>
  <cp:revision>1</cp:revision>
  <dcterms:created xsi:type="dcterms:W3CDTF">2014-04-08T06:01:36Z</dcterms:created>
  <dcterms:modified xsi:type="dcterms:W3CDTF">2014-04-08T06:02:37Z</dcterms:modified>
</cp:coreProperties>
</file>